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84" r:id="rId4"/>
    <p:sldId id="283" r:id="rId5"/>
    <p:sldId id="281" r:id="rId6"/>
    <p:sldId id="272" r:id="rId7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331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jpg>
</file>

<file path=ppt/media/image6.pn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5CEAA-838C-4B89-B6FA-A50BB2E4F558}" type="datetimeFigureOut">
              <a:rPr lang="id-ID" smtClean="0"/>
              <a:t>09/05/2024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175EA4-2CFD-4A17-9989-4E2E497AF1A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1710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175EA4-2CFD-4A17-9989-4E2E497AF1A7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93259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819650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0884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74304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85207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781051" y="1760983"/>
            <a:ext cx="6302872" cy="3559843"/>
            <a:chOff x="1154113" y="2038815"/>
            <a:chExt cx="4040774" cy="2215331"/>
          </a:xfrm>
        </p:grpSpPr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113" y="2038815"/>
              <a:ext cx="4040774" cy="2215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1739900" y="2178050"/>
              <a:ext cx="2851150" cy="179705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694772" y="1984721"/>
            <a:ext cx="4447275" cy="2887702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19031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-2088243" y="1663656"/>
            <a:ext cx="8157756" cy="4529182"/>
            <a:chOff x="1154113" y="2038815"/>
            <a:chExt cx="4040774" cy="2215331"/>
          </a:xfrm>
        </p:grpSpPr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113" y="2038815"/>
              <a:ext cx="4040774" cy="2215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1739900" y="2178050"/>
              <a:ext cx="2851150" cy="179705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-900794" y="1948318"/>
            <a:ext cx="5750594" cy="3674018"/>
          </a:xfr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0659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8193F-C3D3-426B-8C19-A296F74DE205}" type="datetimeFigureOut">
              <a:rPr lang="id-ID" smtClean="0"/>
              <a:t>09/05/2024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A48A6-EE40-4107-A81F-211C782FE9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52657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9" r:id="rId3"/>
    <p:sldLayoutId id="2147483663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A desk with a computer and two lamps&#10;&#10;Description automatically generated">
            <a:extLst>
              <a:ext uri="{FF2B5EF4-FFF2-40B4-BE49-F238E27FC236}">
                <a16:creationId xmlns:a16="http://schemas.microsoft.com/office/drawing/2014/main" id="{B20FEF49-38B0-4C3C-A4A4-9131E0C71A7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76" b="7176"/>
          <a:stretch>
            <a:fillRect/>
          </a:stretch>
        </p:blipFill>
        <p:spPr>
          <a:xfrm>
            <a:off x="0" y="2351"/>
            <a:ext cx="12192000" cy="6858000"/>
          </a:xfrm>
        </p:spPr>
      </p:pic>
      <p:sp>
        <p:nvSpPr>
          <p:cNvPr id="4" name="Rectangle 3"/>
          <p:cNvSpPr/>
          <p:nvPr/>
        </p:nvSpPr>
        <p:spPr>
          <a:xfrm>
            <a:off x="0" y="-2351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653635" y="2533006"/>
            <a:ext cx="8884728" cy="15007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PH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STAFFMASTER</a:t>
            </a:r>
            <a:endParaRPr lang="id-ID" sz="9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elson Sans" panose="02000500000000000000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4747968" y="1363757"/>
            <a:ext cx="2696062" cy="323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id-ID" sz="1200" b="1" spc="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</a:t>
            </a:r>
            <a:r>
              <a:rPr lang="en-PH" sz="1200" b="1" spc="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ING</a:t>
            </a:r>
            <a:endParaRPr lang="id-ID" sz="1200" b="1" spc="6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4720022" y="4879123"/>
            <a:ext cx="2751954" cy="407638"/>
            <a:chOff x="4720022" y="4879123"/>
            <a:chExt cx="2751954" cy="407638"/>
          </a:xfrm>
        </p:grpSpPr>
        <p:sp>
          <p:nvSpPr>
            <p:cNvPr id="8" name="Subtitle 2"/>
            <p:cNvSpPr txBox="1">
              <a:spLocks/>
            </p:cNvSpPr>
            <p:nvPr/>
          </p:nvSpPr>
          <p:spPr>
            <a:xfrm>
              <a:off x="4747968" y="4943222"/>
              <a:ext cx="2696062" cy="32386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PH" sz="1200" spc="600" dirty="0">
                  <a:solidFill>
                    <a:schemeClr val="bg1"/>
                  </a:solidFill>
                  <a:latin typeface="Kelson Sans" panose="02000500000000000000" pitchFamily="50" charset="0"/>
                  <a:ea typeface="Lato" panose="020F0502020204030203" pitchFamily="34" charset="0"/>
                  <a:cs typeface="Lato" panose="020F0502020204030203" pitchFamily="34" charset="0"/>
                </a:rPr>
                <a:t>DEMONSTRATION</a:t>
              </a:r>
              <a:endParaRPr lang="id-ID" sz="1200" spc="600" dirty="0">
                <a:solidFill>
                  <a:schemeClr val="bg1"/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" name="Rectangle 1"/>
            <p:cNvSpPr/>
            <p:nvPr/>
          </p:nvSpPr>
          <p:spPr>
            <a:xfrm>
              <a:off x="4720022" y="4879123"/>
              <a:ext cx="2751954" cy="407638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1841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D2CF0B67-BC35-4E01-92F5-2B7F58208C4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09" b="7909"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Rectangle 5"/>
          <p:cNvSpPr/>
          <p:nvPr/>
        </p:nvSpPr>
        <p:spPr>
          <a:xfrm>
            <a:off x="1002405" y="608527"/>
            <a:ext cx="10187189" cy="564094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60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598760" y="2302932"/>
            <a:ext cx="3179302" cy="150921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d-ID" sz="4400" dirty="0">
                <a:solidFill>
                  <a:schemeClr val="bg1"/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W</a:t>
            </a:r>
            <a:r>
              <a:rPr lang="en-PH" sz="4400" dirty="0" err="1">
                <a:solidFill>
                  <a:schemeClr val="bg1"/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hy</a:t>
            </a:r>
            <a:r>
              <a:rPr lang="en-PH" sz="4400" dirty="0">
                <a:solidFill>
                  <a:schemeClr val="bg1"/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 Create</a:t>
            </a:r>
          </a:p>
          <a:p>
            <a:pPr algn="l"/>
            <a:r>
              <a:rPr lang="en-PH" sz="4400" dirty="0" err="1">
                <a:solidFill>
                  <a:schemeClr val="bg1"/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StaffMaster</a:t>
            </a:r>
            <a:endParaRPr lang="id-ID" sz="4400" dirty="0">
              <a:solidFill>
                <a:schemeClr val="bg1"/>
              </a:solidFill>
              <a:latin typeface="Kelson Sans" panose="02000500000000000000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98760" y="4456811"/>
            <a:ext cx="5214164" cy="759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0" i="0" dirty="0">
                <a:solidFill>
                  <a:srgbClr val="FFFFFF"/>
                </a:solidFill>
                <a:effectLst/>
                <a:latin typeface="SF Pro Display"/>
              </a:rPr>
              <a:t>As someone deeply involved in our company's daily operations, keeping track of which employees and clients are active or idle was becoming a personal challenge for me. That’s why I initiated the development of </a:t>
            </a:r>
            <a:r>
              <a:rPr lang="en-US" sz="1000" b="0" i="0" dirty="0" err="1">
                <a:solidFill>
                  <a:srgbClr val="FFFFFF"/>
                </a:solidFill>
                <a:effectLst/>
                <a:latin typeface="SF Pro Display"/>
              </a:rPr>
              <a:t>StaffMaster</a:t>
            </a:r>
            <a:r>
              <a:rPr lang="en-US" sz="1000" b="0" i="0" dirty="0">
                <a:solidFill>
                  <a:srgbClr val="FFFFFF"/>
                </a:solidFill>
                <a:effectLst/>
                <a:latin typeface="SF Pro Display"/>
              </a:rPr>
              <a:t>. </a:t>
            </a:r>
            <a:endParaRPr lang="id-ID" sz="10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1735341" y="4160144"/>
            <a:ext cx="331079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880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black rectangular object with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EAA570EF-4A54-454B-85E6-24D9905849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6" name="Rectangle 5"/>
          <p:cNvSpPr/>
          <p:nvPr/>
        </p:nvSpPr>
        <p:spPr>
          <a:xfrm>
            <a:off x="1002405" y="608527"/>
            <a:ext cx="10187189" cy="564094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60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7747825" y="2514599"/>
            <a:ext cx="3179302" cy="1509213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d-ID" sz="4400" dirty="0">
                <a:solidFill>
                  <a:schemeClr val="bg1"/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W</a:t>
            </a:r>
            <a:r>
              <a:rPr lang="en-PH" sz="4400" dirty="0">
                <a:solidFill>
                  <a:schemeClr val="bg1"/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hat Is</a:t>
            </a:r>
          </a:p>
          <a:p>
            <a:pPr algn="r"/>
            <a:r>
              <a:rPr lang="en-PH" sz="4400" dirty="0" err="1">
                <a:solidFill>
                  <a:schemeClr val="bg1"/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StaffMaster</a:t>
            </a:r>
            <a:r>
              <a:rPr lang="en-PH" sz="4400" dirty="0">
                <a:solidFill>
                  <a:schemeClr val="bg1"/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?</a:t>
            </a:r>
            <a:endParaRPr lang="id-ID" sz="4400" dirty="0">
              <a:solidFill>
                <a:schemeClr val="bg1"/>
              </a:solidFill>
              <a:latin typeface="Kelson Sans" panose="02000500000000000000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12963" y="4449475"/>
            <a:ext cx="5214164" cy="5287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000" b="0" i="0" dirty="0" err="1">
                <a:solidFill>
                  <a:srgbClr val="FFFFFF"/>
                </a:solidFill>
                <a:effectLst/>
                <a:latin typeface="SF Pro Display"/>
              </a:rPr>
              <a:t>StaffMaster</a:t>
            </a:r>
            <a:r>
              <a:rPr lang="en-US" sz="1000" b="0" i="0" dirty="0">
                <a:solidFill>
                  <a:srgbClr val="FFFFFF"/>
                </a:solidFill>
                <a:effectLst/>
                <a:latin typeface="SF Pro Display"/>
              </a:rPr>
              <a:t> is my entry and solution to the problems of Managing the employees and clients.</a:t>
            </a:r>
          </a:p>
          <a:p>
            <a:pPr algn="r">
              <a:lnSpc>
                <a:spcPct val="150000"/>
              </a:lnSpc>
            </a:pPr>
            <a:r>
              <a:rPr lang="en-US" sz="1000" dirty="0">
                <a:solidFill>
                  <a:srgbClr val="FFFFFF"/>
                </a:solidFill>
                <a:latin typeface="SF Pro Display"/>
                <a:ea typeface="Lato" panose="020F0502020204030203" pitchFamily="34" charset="0"/>
                <a:cs typeface="Lato" panose="020F0502020204030203" pitchFamily="34" charset="0"/>
              </a:rPr>
              <a:t>Where I can easily monitor which employees and clients are active, inactive, and on standby</a:t>
            </a:r>
            <a:endParaRPr lang="id-ID" sz="10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7616335" y="4168611"/>
            <a:ext cx="331079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5283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5B42F70-2E4F-460C-957D-68E6303ED5DA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600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5609505" y="2797229"/>
            <a:ext cx="4744459" cy="197473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PH" sz="3200" dirty="0">
                <a:solidFill>
                  <a:schemeClr val="bg1"/>
                </a:solidFill>
                <a:latin typeface="Poppins SemiBold" panose="00000700000000000000" pitchFamily="2" charset="0"/>
                <a:ea typeface="Lato" panose="020F0502020204030203" pitchFamily="34" charset="0"/>
                <a:cs typeface="Poppins SemiBold" panose="00000700000000000000" pitchFamily="2" charset="0"/>
              </a:rPr>
              <a:t>Requirements to run</a:t>
            </a:r>
          </a:p>
          <a:p>
            <a:pPr marL="0" indent="0">
              <a:buNone/>
            </a:pPr>
            <a:r>
              <a:rPr lang="en-PH" sz="3200" dirty="0" err="1">
                <a:solidFill>
                  <a:schemeClr val="bg1"/>
                </a:solidFill>
                <a:latin typeface="Poppins SemiBold" panose="00000700000000000000" pitchFamily="2" charset="0"/>
                <a:ea typeface="Lato" panose="020F0502020204030203" pitchFamily="34" charset="0"/>
                <a:cs typeface="Poppins SemiBold" panose="00000700000000000000" pitchFamily="2" charset="0"/>
              </a:rPr>
              <a:t>StaffMaster</a:t>
            </a:r>
            <a:r>
              <a:rPr lang="en-PH" sz="3200" dirty="0">
                <a:solidFill>
                  <a:schemeClr val="bg1"/>
                </a:solidFill>
                <a:latin typeface="Poppins SemiBold" panose="00000700000000000000" pitchFamily="2" charset="0"/>
                <a:ea typeface="Lato" panose="020F0502020204030203" pitchFamily="34" charset="0"/>
                <a:cs typeface="Poppins SemiBold" panose="00000700000000000000" pitchFamily="2" charset="0"/>
              </a:rPr>
              <a:t>:</a:t>
            </a:r>
            <a:endParaRPr lang="id-ID" sz="3200" dirty="0">
              <a:solidFill>
                <a:schemeClr val="bg1"/>
              </a:solidFill>
              <a:latin typeface="Poppins SemiBold" panose="00000700000000000000" pitchFamily="2" charset="0"/>
              <a:ea typeface="Lato" panose="020F0502020204030203" pitchFamily="34" charset="0"/>
              <a:cs typeface="Poppins SemiBold" panose="000007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609505" y="4322618"/>
            <a:ext cx="5289404" cy="3328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PH" sz="1200" i="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A PC Capable of installing windows</a:t>
            </a:r>
            <a:endParaRPr lang="id-ID" sz="12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1" name="Picture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BACA29F7-582D-4B7C-A8E2-4C711038B11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" r="2740"/>
          <a:stretch/>
        </p:blipFill>
        <p:spPr>
          <a:xfrm>
            <a:off x="-900794" y="1948318"/>
            <a:ext cx="5750594" cy="3674018"/>
          </a:xfr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D485339-48D8-4D7C-BBC9-F91417D4EA4C}"/>
              </a:ext>
            </a:extLst>
          </p:cNvPr>
          <p:cNvCxnSpPr>
            <a:cxnSpLocks/>
          </p:cNvCxnSpPr>
          <p:nvPr/>
        </p:nvCxnSpPr>
        <p:spPr>
          <a:xfrm>
            <a:off x="5685935" y="4039302"/>
            <a:ext cx="331079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7076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6796698-CB21-49DF-88A2-51314406C3BC}"/>
              </a:ext>
            </a:extLst>
          </p:cNvPr>
          <p:cNvSpPr/>
          <p:nvPr/>
        </p:nvSpPr>
        <p:spPr>
          <a:xfrm>
            <a:off x="0" y="-3011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dirty="0"/>
              <a:t>k</a:t>
            </a:r>
            <a:endParaRPr lang="id-ID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41E10022-13A5-4309-AB89-9FDB9CF965E1}"/>
              </a:ext>
            </a:extLst>
          </p:cNvPr>
          <p:cNvPicPr>
            <a:picLocks noGrp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" t="-7295" r="187" b="-7295"/>
          <a:stretch/>
        </p:blipFill>
        <p:spPr>
          <a:xfrm>
            <a:off x="1694772" y="1984721"/>
            <a:ext cx="4447275" cy="2887702"/>
          </a:xfrm>
        </p:spPr>
      </p:pic>
      <p:sp>
        <p:nvSpPr>
          <p:cNvPr id="15" name="Subtitle 2">
            <a:extLst>
              <a:ext uri="{FF2B5EF4-FFF2-40B4-BE49-F238E27FC236}">
                <a16:creationId xmlns:a16="http://schemas.microsoft.com/office/drawing/2014/main" id="{D8C8C611-DB8B-427B-BC26-9BDAAB9DC291}"/>
              </a:ext>
            </a:extLst>
          </p:cNvPr>
          <p:cNvSpPr txBox="1">
            <a:spLocks/>
          </p:cNvSpPr>
          <p:nvPr/>
        </p:nvSpPr>
        <p:spPr>
          <a:xfrm>
            <a:off x="6813267" y="2436309"/>
            <a:ext cx="5258661" cy="98968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PH" sz="3200" dirty="0">
                <a:solidFill>
                  <a:schemeClr val="bg1"/>
                </a:solidFill>
                <a:latin typeface="Poppins SemiBold" panose="00000700000000000000" pitchFamily="2" charset="0"/>
                <a:ea typeface="Lato" panose="020F0502020204030203" pitchFamily="34" charset="0"/>
                <a:cs typeface="Poppins SemiBold" panose="00000700000000000000" pitchFamily="2" charset="0"/>
              </a:rPr>
              <a:t>Technology Used To Create </a:t>
            </a:r>
            <a:r>
              <a:rPr lang="en-PH" sz="3200" dirty="0" err="1">
                <a:solidFill>
                  <a:schemeClr val="bg1"/>
                </a:solidFill>
                <a:latin typeface="Poppins SemiBold" panose="00000700000000000000" pitchFamily="2" charset="0"/>
                <a:ea typeface="Lato" panose="020F0502020204030203" pitchFamily="34" charset="0"/>
                <a:cs typeface="Poppins SemiBold" panose="00000700000000000000" pitchFamily="2" charset="0"/>
              </a:rPr>
              <a:t>StaffMaster</a:t>
            </a:r>
            <a:r>
              <a:rPr lang="en-PH" sz="3200" dirty="0">
                <a:solidFill>
                  <a:schemeClr val="bg1"/>
                </a:solidFill>
                <a:latin typeface="Poppins SemiBold" panose="00000700000000000000" pitchFamily="2" charset="0"/>
                <a:ea typeface="Lato" panose="020F0502020204030203" pitchFamily="34" charset="0"/>
                <a:cs typeface="Poppins SemiBold" panose="00000700000000000000" pitchFamily="2" charset="0"/>
              </a:rPr>
              <a:t>:</a:t>
            </a:r>
          </a:p>
          <a:p>
            <a:pPr marL="0" indent="0">
              <a:buNone/>
            </a:pPr>
            <a:endParaRPr lang="en-PH" sz="3200" dirty="0">
              <a:solidFill>
                <a:schemeClr val="bg1"/>
              </a:solidFill>
              <a:latin typeface="Poppins SemiBold" panose="00000700000000000000" pitchFamily="2" charset="0"/>
              <a:ea typeface="Lato" panose="020F0502020204030203" pitchFamily="34" charset="0"/>
              <a:cs typeface="Poppins SemiBold" panose="00000700000000000000" pitchFamily="2" charset="0"/>
            </a:endParaRPr>
          </a:p>
          <a:p>
            <a:pPr marL="0" indent="0">
              <a:buNone/>
            </a:pPr>
            <a:endParaRPr lang="id-ID" sz="3200" dirty="0">
              <a:solidFill>
                <a:schemeClr val="bg1"/>
              </a:solidFill>
              <a:latin typeface="Poppins SemiBold" panose="00000700000000000000" pitchFamily="2" charset="0"/>
              <a:ea typeface="Lato" panose="020F0502020204030203" pitchFamily="34" charset="0"/>
              <a:cs typeface="Poppins SemiBold" panose="00000700000000000000" pitchFamily="2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1C8745E-A0DD-47C3-8F61-3960A364E413}"/>
              </a:ext>
            </a:extLst>
          </p:cNvPr>
          <p:cNvCxnSpPr>
            <a:cxnSpLocks/>
          </p:cNvCxnSpPr>
          <p:nvPr/>
        </p:nvCxnSpPr>
        <p:spPr>
          <a:xfrm>
            <a:off x="6942080" y="3432011"/>
            <a:ext cx="3310792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E6BECF47-829C-4C73-8B58-9E6B9D0D228F}"/>
              </a:ext>
            </a:extLst>
          </p:cNvPr>
          <p:cNvSpPr/>
          <p:nvPr/>
        </p:nvSpPr>
        <p:spPr>
          <a:xfrm>
            <a:off x="6813267" y="3537527"/>
            <a:ext cx="5289404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en-PH" sz="1200" i="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Platform: Windows</a:t>
            </a:r>
          </a:p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en-PH" sz="12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IDE:  Visual Studio 2022</a:t>
            </a:r>
          </a:p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en-PH" sz="12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Language Used: C#, SQL</a:t>
            </a:r>
            <a:endParaRPr lang="id-ID" sz="12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2107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black and white striped wall&#10;&#10;Description automatically generated">
            <a:extLst>
              <a:ext uri="{FF2B5EF4-FFF2-40B4-BE49-F238E27FC236}">
                <a16:creationId xmlns:a16="http://schemas.microsoft.com/office/drawing/2014/main" id="{79CD4E24-054A-4785-AD55-34C90691D16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Rectangle 6"/>
          <p:cNvSpPr/>
          <p:nvPr/>
        </p:nvSpPr>
        <p:spPr>
          <a:xfrm>
            <a:off x="1908548" y="2351782"/>
            <a:ext cx="83749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8000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SemiBold" panose="00000700000000000000" pitchFamily="2" charset="0"/>
                <a:ea typeface="Lato" panose="020F0502020204030203" pitchFamily="34" charset="0"/>
                <a:cs typeface="Poppins SemiBold" panose="00000700000000000000" pitchFamily="2" charset="0"/>
              </a:rPr>
              <a:t>THANK YOU</a:t>
            </a:r>
            <a:r>
              <a:rPr lang="en-PH" sz="8000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 SemiBold" panose="00000700000000000000" pitchFamily="2" charset="0"/>
                <a:ea typeface="Lato" panose="020F0502020204030203" pitchFamily="34" charset="0"/>
                <a:cs typeface="Poppins SemiBold" panose="00000700000000000000" pitchFamily="2" charset="0"/>
              </a:rPr>
              <a:t>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CF8B97-6D64-4026-A47D-D98CFAB68077}"/>
              </a:ext>
            </a:extLst>
          </p:cNvPr>
          <p:cNvSpPr/>
          <p:nvPr/>
        </p:nvSpPr>
        <p:spPr>
          <a:xfrm>
            <a:off x="3451298" y="3449782"/>
            <a:ext cx="5289404" cy="387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PH" sz="1400" dirty="0">
                <a:solidFill>
                  <a:schemeClr val="bg1"/>
                </a:solidFill>
                <a:latin typeface="Proxima Nova Th" panose="02000506030000020004" pitchFamily="50" charset="0"/>
                <a:ea typeface="Lato" panose="020F0502020204030203" pitchFamily="34" charset="0"/>
                <a:cs typeface="Lato" panose="020F0502020204030203" pitchFamily="34" charset="0"/>
              </a:rPr>
              <a:t>LET’S NOW PROCEED TO THE DEMONSTRATION</a:t>
            </a:r>
            <a:endParaRPr lang="id-ID" sz="1400" dirty="0">
              <a:solidFill>
                <a:schemeClr val="bg1"/>
              </a:solidFill>
              <a:latin typeface="Proxima Nova Th" panose="02000506030000020004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387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1170</TotalTime>
  <Words>126</Words>
  <Application>Microsoft Office PowerPoint</Application>
  <PresentationFormat>Widescreen</PresentationFormat>
  <Paragraphs>21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Kelson Sans</vt:lpstr>
      <vt:lpstr>Lato</vt:lpstr>
      <vt:lpstr>Poppins SemiBold</vt:lpstr>
      <vt:lpstr>Proxima Nova Th</vt:lpstr>
      <vt:lpstr>SF Pro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Jefrey Doria</cp:lastModifiedBy>
  <cp:revision>18</cp:revision>
  <dcterms:created xsi:type="dcterms:W3CDTF">2016-10-24T07:18:46Z</dcterms:created>
  <dcterms:modified xsi:type="dcterms:W3CDTF">2024-05-10T03:46:40Z</dcterms:modified>
</cp:coreProperties>
</file>

<file path=docProps/thumbnail.jpeg>
</file>